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0"/>
  </p:handoutMasterIdLst>
  <p:sldIdLst>
    <p:sldId id="260" r:id="rId2"/>
    <p:sldId id="263" r:id="rId3"/>
    <p:sldId id="264" r:id="rId4"/>
    <p:sldId id="266" r:id="rId5"/>
    <p:sldId id="267" r:id="rId6"/>
    <p:sldId id="268" r:id="rId7"/>
    <p:sldId id="269" r:id="rId8"/>
    <p:sldId id="265" r:id="rId9"/>
  </p:sldIdLst>
  <p:sldSz cx="12070080" cy="6858000"/>
  <p:notesSz cx="6858000" cy="9144000"/>
  <p:embeddedFontLst>
    <p:embeddedFont>
      <p:font typeface="Calibri Light" panose="020F0302020204030204" pitchFamily="34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45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handoutMaster" Target="handoutMasters/handoutMaster1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Влияние мотивации на достижение целей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Влияние мотивации на достижение целей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Мотивация имеет огромное влияние на достижение поставленных целей. Она обеспечивает энергию и направление для действий, помогает преодолевать трудности и находить ресурсы для достижения успеха.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Типы мотивации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Существует несколько типов мотивации, включая внутреннюю и внешнюю. Внутренняя мотивация основана на личных убеждениях и ценностях, в то время как внешняя связана с внешними стимулами, такими как похвала или награды.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Факторы, влияющие на мотивацию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Различные факторы могут оказывать влияние на мотивацию, включая уровень удовлетворенности работой, возможности для развития и прогресса, а также поддержка со стороны окружающих.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Эффективные стратегии повышения мотивации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Постоянное повышение мотивации требует использования эффективных стратегий, таких как установка ясных и реалистичных целей, обратная связь и вознаграждение за достижения, а также создание поддерживающей среды.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Важность мотивации в достижении успеха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Мотивация играет ключевую роль в достижении успеха. Она помогает людям преодолевать препятствия, сохранять упорство и находить новые способы достижения поставленных целей.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Заключение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Мотивация имеет огромное значение для каждого человека и организации. Понимание ее влияния и эффективное управление мотивацией помогают достигать выдающихся результатов в различных сферах жизни.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6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17</Words>
  <Application>Microsoft Office PowerPoint</Application>
  <PresentationFormat>Широкоэкранный</PresentationFormat>
  <Paragraphs>14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23</cp:revision>
  <dcterms:created xsi:type="dcterms:W3CDTF">2024-02-26T16:42:58Z</dcterms:created>
  <dcterms:modified xsi:type="dcterms:W3CDTF">2024-03-06T16:23:22Z</dcterms:modified>
</cp:coreProperties>
</file>

<file path=docProps/thumbnail.jpeg>
</file>